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8" r:id="rId3"/>
    <p:sldId id="257" r:id="rId4"/>
    <p:sldId id="259" r:id="rId5"/>
    <p:sldId id="262" r:id="rId6"/>
    <p:sldId id="256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017" y="2279562"/>
            <a:ext cx="10364452" cy="4384574"/>
          </a:xfrm>
        </p:spPr>
        <p:txBody>
          <a:bodyPr>
            <a:normAutofit/>
          </a:bodyPr>
          <a:lstStyle/>
          <a:p>
            <a:r>
              <a:rPr lang="en-CA" sz="4400" b="1" dirty="0" smtClean="0">
                <a:solidFill>
                  <a:srgbClr val="FF0000"/>
                </a:solidFill>
              </a:rPr>
              <a:t>Georgetown </a:t>
            </a:r>
            <a:r>
              <a:rPr lang="en-CA" sz="4400" b="1" dirty="0" err="1" smtClean="0">
                <a:solidFill>
                  <a:srgbClr val="FF0000"/>
                </a:solidFill>
              </a:rPr>
              <a:t>crc</a:t>
            </a:r>
            <a:r>
              <a:rPr lang="en-CA" sz="4400" b="1" dirty="0" smtClean="0">
                <a:solidFill>
                  <a:srgbClr val="FF0000"/>
                </a:solidFill>
              </a:rPr>
              <a:t> is now a member of </a:t>
            </a:r>
            <a:r>
              <a:rPr lang="en-CA" sz="4400" b="1" dirty="0" err="1" smtClean="0">
                <a:solidFill>
                  <a:srgbClr val="FF0000"/>
                </a:solidFill>
              </a:rPr>
              <a:t>shalem’s</a:t>
            </a:r>
            <a:r>
              <a:rPr lang="en-CA" sz="4400" b="1" dirty="0" smtClean="0">
                <a:solidFill>
                  <a:srgbClr val="FF0000"/>
                </a:solidFill>
              </a:rPr>
              <a:t> </a:t>
            </a:r>
            <a:r>
              <a:rPr lang="en-CA" sz="4400" b="1" dirty="0" smtClean="0">
                <a:solidFill>
                  <a:srgbClr val="0070C0"/>
                </a:solidFill>
              </a:rPr>
              <a:t>C</a:t>
            </a:r>
            <a:r>
              <a:rPr lang="en-CA" sz="4400" b="1" dirty="0" smtClean="0">
                <a:solidFill>
                  <a:srgbClr val="FF0000"/>
                </a:solidFill>
              </a:rPr>
              <a:t>ongregational</a:t>
            </a:r>
            <a:br>
              <a:rPr lang="en-CA" sz="4400" b="1" dirty="0" smtClean="0">
                <a:solidFill>
                  <a:srgbClr val="FF0000"/>
                </a:solidFill>
              </a:rPr>
            </a:br>
            <a:r>
              <a:rPr lang="en-CA" sz="4400" b="1" dirty="0" smtClean="0">
                <a:solidFill>
                  <a:srgbClr val="0070C0"/>
                </a:solidFill>
              </a:rPr>
              <a:t>a</a:t>
            </a:r>
            <a:r>
              <a:rPr lang="en-CA" sz="4400" b="1" dirty="0" smtClean="0">
                <a:solidFill>
                  <a:srgbClr val="FF0000"/>
                </a:solidFill>
              </a:rPr>
              <a:t>ssistance</a:t>
            </a:r>
            <a:br>
              <a:rPr lang="en-CA" sz="4400" b="1" dirty="0" smtClean="0">
                <a:solidFill>
                  <a:srgbClr val="FF0000"/>
                </a:solidFill>
              </a:rPr>
            </a:br>
            <a:r>
              <a:rPr lang="en-CA" sz="4400" b="1" dirty="0" smtClean="0">
                <a:solidFill>
                  <a:srgbClr val="0070C0"/>
                </a:solidFill>
              </a:rPr>
              <a:t>p</a:t>
            </a:r>
            <a:r>
              <a:rPr lang="en-CA" sz="4400" b="1" dirty="0" smtClean="0">
                <a:solidFill>
                  <a:srgbClr val="FF0000"/>
                </a:solidFill>
              </a:rPr>
              <a:t>lan</a:t>
            </a:r>
            <a:endParaRPr lang="en-CA" sz="44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5894" y="160854"/>
            <a:ext cx="10364452" cy="2762649"/>
          </a:xfrm>
        </p:spPr>
        <p:txBody>
          <a:bodyPr>
            <a:noAutofit/>
          </a:bodyPr>
          <a:lstStyle/>
          <a:p>
            <a:r>
              <a:rPr lang="en-CA" sz="16600" b="1" dirty="0" smtClean="0">
                <a:solidFill>
                  <a:srgbClr val="0070C0"/>
                </a:solidFill>
              </a:rPr>
              <a:t>cap</a:t>
            </a:r>
            <a:endParaRPr lang="en-CA" sz="1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2494208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rgbClr val="C00000"/>
                </a:solidFill>
              </a:rPr>
              <a:t>Private &amp; confidential</a:t>
            </a:r>
            <a:r>
              <a:rPr lang="en-CA" sz="4400" b="1" dirty="0" smtClean="0">
                <a:solidFill>
                  <a:srgbClr val="C00000"/>
                </a:solidFill>
              </a:rPr>
              <a:t/>
            </a:r>
            <a:br>
              <a:rPr lang="en-CA" sz="4400" b="1" dirty="0" smtClean="0">
                <a:solidFill>
                  <a:srgbClr val="C00000"/>
                </a:solidFill>
              </a:rPr>
            </a:br>
            <a:r>
              <a:rPr lang="en-CA" sz="4400" b="1" dirty="0" smtClean="0">
                <a:solidFill>
                  <a:srgbClr val="C00000"/>
                </a:solidFill>
              </a:rPr>
              <a:t/>
            </a:r>
            <a:br>
              <a:rPr lang="en-CA" sz="4400" b="1" dirty="0" smtClean="0">
                <a:solidFill>
                  <a:srgbClr val="C00000"/>
                </a:solidFill>
              </a:rPr>
            </a:br>
            <a:endParaRPr lang="en-CA" sz="44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75" y="2047741"/>
            <a:ext cx="10364452" cy="4224271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rgbClr val="C00000"/>
                </a:solidFill>
              </a:rPr>
              <a:t>individual, couple, family</a:t>
            </a:r>
            <a:br>
              <a:rPr lang="en-CA" sz="4800" b="1" dirty="0">
                <a:solidFill>
                  <a:srgbClr val="C00000"/>
                </a:solidFill>
              </a:rPr>
            </a:br>
            <a:r>
              <a:rPr lang="en-CA" sz="4800" b="1" dirty="0">
                <a:solidFill>
                  <a:srgbClr val="C00000"/>
                </a:solidFill>
              </a:rPr>
              <a:t/>
            </a:r>
            <a:br>
              <a:rPr lang="en-CA" sz="4800" b="1" dirty="0">
                <a:solidFill>
                  <a:srgbClr val="C00000"/>
                </a:solidFill>
              </a:rPr>
            </a:br>
            <a:r>
              <a:rPr lang="en-CA" sz="4800" b="1" dirty="0">
                <a:solidFill>
                  <a:srgbClr val="C00000"/>
                </a:solidFill>
              </a:rPr>
              <a:t>and group counselling.</a:t>
            </a:r>
            <a:endParaRPr lang="en-CA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4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86" y="6130343"/>
            <a:ext cx="5934969" cy="21162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And other issues</a:t>
            </a:r>
            <a:endParaRPr lang="en-CA" dirty="0">
              <a:solidFill>
                <a:srgbClr val="0070C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" b="2323"/>
          <a:stretch>
            <a:fillRect/>
          </a:stretch>
        </p:blipFill>
        <p:spPr>
          <a:xfrm>
            <a:off x="6607175" y="609600"/>
            <a:ext cx="5434013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15154"/>
            <a:ext cx="6607155" cy="5370491"/>
          </a:xfrm>
        </p:spPr>
        <p:txBody>
          <a:bodyPr>
            <a:noAutofit/>
          </a:bodyPr>
          <a:lstStyle/>
          <a:p>
            <a:r>
              <a:rPr lang="en-CA" sz="2400" dirty="0" smtClean="0">
                <a:solidFill>
                  <a:srgbClr val="0070C0"/>
                </a:solidFill>
              </a:rPr>
              <a:t>Marriage difficulties,</a:t>
            </a:r>
          </a:p>
          <a:p>
            <a:r>
              <a:rPr lang="en-CA" sz="2400" dirty="0" smtClean="0">
                <a:solidFill>
                  <a:srgbClr val="0070C0"/>
                </a:solidFill>
              </a:rPr>
              <a:t> </a:t>
            </a:r>
            <a:r>
              <a:rPr lang="en-CA" sz="2400" dirty="0">
                <a:solidFill>
                  <a:srgbClr val="0070C0"/>
                </a:solidFill>
              </a:rPr>
              <a:t>adolescent and children’s issues</a:t>
            </a:r>
            <a:r>
              <a:rPr lang="en-CA" sz="24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CA" sz="2400" dirty="0" smtClean="0">
                <a:solidFill>
                  <a:srgbClr val="0070C0"/>
                </a:solidFill>
              </a:rPr>
              <a:t> </a:t>
            </a:r>
            <a:r>
              <a:rPr lang="en-CA" sz="2400" dirty="0">
                <a:solidFill>
                  <a:srgbClr val="0070C0"/>
                </a:solidFill>
              </a:rPr>
              <a:t>bereavement</a:t>
            </a:r>
            <a:r>
              <a:rPr lang="en-CA" sz="24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CA" sz="2400" dirty="0" smtClean="0">
                <a:solidFill>
                  <a:srgbClr val="0070C0"/>
                </a:solidFill>
              </a:rPr>
              <a:t> </a:t>
            </a:r>
            <a:r>
              <a:rPr lang="en-CA" sz="2400" dirty="0">
                <a:solidFill>
                  <a:srgbClr val="0070C0"/>
                </a:solidFill>
              </a:rPr>
              <a:t>stress</a:t>
            </a:r>
            <a:r>
              <a:rPr lang="en-CA" sz="24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CA" sz="2400" dirty="0" smtClean="0">
                <a:solidFill>
                  <a:srgbClr val="0070C0"/>
                </a:solidFill>
              </a:rPr>
              <a:t> </a:t>
            </a:r>
            <a:r>
              <a:rPr lang="en-CA" sz="2400" dirty="0">
                <a:solidFill>
                  <a:srgbClr val="0070C0"/>
                </a:solidFill>
              </a:rPr>
              <a:t>trauma, </a:t>
            </a:r>
            <a:endParaRPr lang="en-CA" sz="2400" dirty="0" smtClean="0">
              <a:solidFill>
                <a:srgbClr val="0070C0"/>
              </a:solidFill>
            </a:endParaRPr>
          </a:p>
          <a:p>
            <a:r>
              <a:rPr lang="en-CA" sz="2400" dirty="0" smtClean="0">
                <a:solidFill>
                  <a:srgbClr val="0070C0"/>
                </a:solidFill>
              </a:rPr>
              <a:t>depression,</a:t>
            </a:r>
          </a:p>
          <a:p>
            <a:r>
              <a:rPr lang="en-CA" sz="2400" dirty="0" smtClean="0">
                <a:solidFill>
                  <a:srgbClr val="0070C0"/>
                </a:solidFill>
              </a:rPr>
              <a:t> anxiety,</a:t>
            </a:r>
          </a:p>
          <a:p>
            <a:r>
              <a:rPr lang="en-CA" sz="2400" dirty="0" smtClean="0">
                <a:solidFill>
                  <a:srgbClr val="0070C0"/>
                </a:solidFill>
              </a:rPr>
              <a:t> </a:t>
            </a:r>
            <a:r>
              <a:rPr lang="en-CA" sz="2400" dirty="0">
                <a:solidFill>
                  <a:srgbClr val="0070C0"/>
                </a:solidFill>
              </a:rPr>
              <a:t>addiction, </a:t>
            </a:r>
            <a:endParaRPr lang="en-CA" sz="2400" dirty="0" smtClean="0">
              <a:solidFill>
                <a:srgbClr val="0070C0"/>
              </a:solidFill>
            </a:endParaRPr>
          </a:p>
          <a:p>
            <a:r>
              <a:rPr lang="en-CA" sz="2400" dirty="0" smtClean="0">
                <a:solidFill>
                  <a:srgbClr val="0070C0"/>
                </a:solidFill>
              </a:rPr>
              <a:t>Abuse, </a:t>
            </a:r>
            <a:endParaRPr lang="en-C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1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94" y="0"/>
            <a:ext cx="5934969" cy="3013656"/>
          </a:xfrm>
        </p:spPr>
        <p:txBody>
          <a:bodyPr>
            <a:noAutofit/>
          </a:bodyPr>
          <a:lstStyle/>
          <a:p>
            <a:r>
              <a:rPr lang="en-CA" sz="16600" b="1" dirty="0">
                <a:solidFill>
                  <a:srgbClr val="0070C0"/>
                </a:solidFill>
              </a:rPr>
              <a:t>CAP</a:t>
            </a:r>
            <a:endParaRPr lang="en-CA" sz="16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43" r="6943"/>
          <a:stretch>
            <a:fillRect/>
          </a:stretch>
        </p:blipFill>
        <p:spPr>
          <a:xfrm>
            <a:off x="6848475" y="609600"/>
            <a:ext cx="4591050" cy="5181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24" y="2632853"/>
            <a:ext cx="5934949" cy="3158347"/>
          </a:xfrm>
        </p:spPr>
        <p:txBody>
          <a:bodyPr>
            <a:normAutofit lnSpcReduction="10000"/>
          </a:bodyPr>
          <a:lstStyle/>
          <a:p>
            <a:endParaRPr lang="en-CA" dirty="0"/>
          </a:p>
          <a:p>
            <a:r>
              <a:rPr lang="en-CA" sz="3900" b="1" dirty="0" smtClean="0">
                <a:solidFill>
                  <a:srgbClr val="0070C0"/>
                </a:solidFill>
              </a:rPr>
              <a:t>is </a:t>
            </a:r>
            <a:r>
              <a:rPr lang="en-CA" sz="3900" b="1" dirty="0">
                <a:solidFill>
                  <a:srgbClr val="0070C0"/>
                </a:solidFill>
              </a:rPr>
              <a:t>available free to all members and regular attenders of Georgetown CRC 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0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54249"/>
          </a:xfrm>
        </p:spPr>
        <p:txBody>
          <a:bodyPr/>
          <a:lstStyle/>
          <a:p>
            <a:r>
              <a:rPr lang="en-CA" sz="7200" b="1" dirty="0" smtClean="0">
                <a:solidFill>
                  <a:srgbClr val="FF0000"/>
                </a:solidFill>
              </a:rPr>
              <a:t>Committed</a:t>
            </a:r>
            <a:br>
              <a:rPr lang="en-CA" sz="7200" b="1" dirty="0" smtClean="0">
                <a:solidFill>
                  <a:srgbClr val="FF0000"/>
                </a:solidFill>
              </a:rPr>
            </a:br>
            <a:r>
              <a:rPr lang="en-CA" sz="7200" b="1" dirty="0">
                <a:solidFill>
                  <a:srgbClr val="FF0000"/>
                </a:solidFill>
              </a:rPr>
              <a:t>Christian</a:t>
            </a:r>
            <a:r>
              <a:rPr lang="en-CA" sz="7200" b="1" dirty="0" smtClean="0">
                <a:solidFill>
                  <a:srgbClr val="FF0000"/>
                </a:solidFill>
              </a:rPr>
              <a:t/>
            </a:r>
            <a:br>
              <a:rPr lang="en-CA" sz="7200" b="1" dirty="0" smtClean="0">
                <a:solidFill>
                  <a:srgbClr val="FF0000"/>
                </a:solidFill>
              </a:rPr>
            </a:br>
            <a:r>
              <a:rPr lang="en-CA" sz="7200" b="1" dirty="0" smtClean="0">
                <a:solidFill>
                  <a:srgbClr val="FF0000"/>
                </a:solidFill>
              </a:rPr>
              <a:t>Professionals</a:t>
            </a:r>
            <a:br>
              <a:rPr lang="en-CA" sz="7200" b="1" dirty="0" smtClean="0">
                <a:solidFill>
                  <a:srgbClr val="FF0000"/>
                </a:solidFill>
              </a:rPr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006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254" y="770618"/>
            <a:ext cx="8689976" cy="2509213"/>
          </a:xfrm>
        </p:spPr>
        <p:txBody>
          <a:bodyPr>
            <a:normAutofit/>
          </a:bodyPr>
          <a:lstStyle/>
          <a:p>
            <a:r>
              <a:rPr lang="en-CA" sz="13800" cap="none" dirty="0" err="1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shalem</a:t>
            </a:r>
            <a:endParaRPr lang="en-CA" sz="13800" cap="none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694" y="4651430"/>
            <a:ext cx="9827095" cy="1371599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chemeClr val="accent1"/>
                </a:solidFill>
              </a:rPr>
              <a:t>Toll free : 1 866 347 0041</a:t>
            </a:r>
            <a:endParaRPr lang="en-CA" sz="5400" b="1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4596" y="2594031"/>
            <a:ext cx="11771290" cy="13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CA" sz="4000" b="1" dirty="0" smtClean="0">
              <a:solidFill>
                <a:srgbClr val="C00000"/>
              </a:solidFill>
            </a:endParaRPr>
          </a:p>
          <a:p>
            <a:r>
              <a:rPr lang="en-CA" sz="4400" b="1" dirty="0" smtClean="0">
                <a:solidFill>
                  <a:srgbClr val="C00000"/>
                </a:solidFill>
              </a:rPr>
              <a:t>Professional Christian Counselling</a:t>
            </a:r>
            <a:endParaRPr lang="en-CA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4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681" y="1854722"/>
            <a:ext cx="10364451" cy="2948931"/>
          </a:xfrm>
        </p:spPr>
        <p:txBody>
          <a:bodyPr>
            <a:normAutofit/>
          </a:bodyPr>
          <a:lstStyle/>
          <a:p>
            <a:r>
              <a:rPr lang="en-CA" sz="9600" b="1" dirty="0" smtClean="0">
                <a:solidFill>
                  <a:srgbClr val="FF0000"/>
                </a:solidFill>
              </a:rPr>
              <a:t>Just call !</a:t>
            </a:r>
            <a:endParaRPr lang="en-CA" sz="9600" b="1" dirty="0">
              <a:solidFill>
                <a:srgbClr val="FF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485623" y="914400"/>
            <a:ext cx="8126569" cy="4829577"/>
          </a:xfrm>
          <a:prstGeom prst="wedgeEllipse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900080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165</TotalTime>
  <Words>77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 Unicode MS</vt:lpstr>
      <vt:lpstr>Arial</vt:lpstr>
      <vt:lpstr>Tw Cen MT</vt:lpstr>
      <vt:lpstr>Droplet</vt:lpstr>
      <vt:lpstr>Georgetown crc is now a member of shalem’s Congregational assistance plan</vt:lpstr>
      <vt:lpstr>Private &amp; confidential  </vt:lpstr>
      <vt:lpstr>And other issues</vt:lpstr>
      <vt:lpstr>CAP</vt:lpstr>
      <vt:lpstr>Committed Christian Professionals  </vt:lpstr>
      <vt:lpstr>shalem</vt:lpstr>
      <vt:lpstr>Just call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shalem</dc:title>
  <dc:creator>Janet Leferink</dc:creator>
  <cp:lastModifiedBy>Janet Leferink</cp:lastModifiedBy>
  <cp:revision>11</cp:revision>
  <dcterms:created xsi:type="dcterms:W3CDTF">2014-04-26T13:37:44Z</dcterms:created>
  <dcterms:modified xsi:type="dcterms:W3CDTF">2014-04-30T14:23:59Z</dcterms:modified>
</cp:coreProperties>
</file>